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72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4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45A1-58D3-4A73-8807-C40B1C840F32}" type="datetime1">
              <a:rPr lang="bg-BG" smtClean="0"/>
              <a:t>6.6.2023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1436D-6C90-4C1C-B5CF-BA618D87A579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1642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7246B8B-1CDC-4C4B-ADFA-2B97587E2C3E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авоъгъл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cxnSp>
          <p:nvCxnSpPr>
            <p:cNvPr id="7" name="Прав конектор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ав конектор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 конектор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  <a:endParaRPr kumimoji="0" lang="bg-BG" noProof="0" dirty="0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AC35A0-07F4-46A1-8287-96C4423177A4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19" name="Контейнер за долен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27" name="Контейнер за номер на слайд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809D4-A3C8-46DC-95AA-C93D85AB4BCF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8C817-D15C-4319-9CA4-4D23C71EBC0D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BCB88-B3AD-4E1B-99D3-2AE63CB249A3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lnSpc>
                <a:spcPct val="70000"/>
              </a:lnSpc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447602-EEB5-481E-A0D7-7AB0AA452ADC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FA5974-35F1-41FF-8073-FC1A7CF9B4FB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1EF077-5453-45AB-AE3B-E13377A32DEF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0B2350-2274-42D6-A627-99A348B4A522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EFF321-154C-4DC9-BD93-596A0445CC92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91750B-E0D0-49DC-83D7-B1D2C7520C25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изрязан и закръглен ъгъл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sz="1800" noProof="0" dirty="0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sz="1800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 dirty="0"/>
          </a:p>
        </p:txBody>
      </p:sp>
      <p:sp>
        <p:nvSpPr>
          <p:cNvPr id="3" name="Контейнер за картина 2" descr="Празен контейнер за добавяне на изображение. Щракнете върху контейнера и изберете изображението, което искате да добавите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  <a:endParaRPr kumimoji="0" lang="bg-BG" noProof="0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bg-BG" noProof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FFFB66-DB17-4B25-A8BC-E537C485241D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bg-BG" noProof="0" smtClean="0"/>
              <a:t>‹#›</a:t>
            </a:fld>
            <a:endParaRPr lang="bg-BG" noProof="0" dirty="0"/>
          </a:p>
        </p:txBody>
      </p:sp>
      <p:sp>
        <p:nvSpPr>
          <p:cNvPr id="10" name="Свободна 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bg-BG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bg-BG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авоъгъл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27" name="Гру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Свободна 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bg-BG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Свободна 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bg-BG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Свободна 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bg-BG" sz="1800" noProof="0" dirty="0"/>
                </a:p>
              </p:txBody>
            </p:sp>
            <p:sp>
              <p:nvSpPr>
                <p:cNvPr id="33" name="Свободна 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bg-BG" sz="1800" noProof="0" dirty="0"/>
                </a:p>
              </p:txBody>
            </p:sp>
          </p:grpSp>
        </p:grpSp>
      </p:grp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bg-BG" noProof="0" dirty="0"/>
              <a:t>Щракнете, за да редактирате стила на заглавието на образеца</a:t>
            </a:r>
            <a:endParaRPr kumimoji="0" lang="bg-BG" noProof="0" dirty="0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bg-BG" noProof="0" dirty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 dirty="0"/>
              <a:t>Второ ниво</a:t>
            </a:r>
          </a:p>
          <a:p>
            <a:pPr lvl="2" rtl="0" eaLnBrk="1" latinLnBrk="0" hangingPunct="1"/>
            <a:r>
              <a:rPr lang="bg-BG" noProof="0" dirty="0"/>
              <a:t>Трето ниво</a:t>
            </a:r>
          </a:p>
          <a:p>
            <a:pPr lvl="3" rtl="0" eaLnBrk="1" latinLnBrk="0" hangingPunct="1"/>
            <a:r>
              <a:rPr lang="bg-BG" noProof="0" dirty="0"/>
              <a:t>Четвърто ниво</a:t>
            </a:r>
          </a:p>
          <a:p>
            <a:pPr lvl="4" rtl="0" eaLnBrk="1" latinLnBrk="0" hangingPunct="1"/>
            <a:r>
              <a:rPr lang="bg-BG" noProof="0" dirty="0"/>
              <a:t>Пето ниво</a:t>
            </a:r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5B912C23-1E10-41A5-9D45-5A65F2520407}" type="datetime1">
              <a:rPr lang="bg-BG" noProof="0" smtClean="0"/>
              <a:t>6.6.2023 г.</a:t>
            </a:fld>
            <a:endParaRPr lang="bg-BG" noProof="0" dirty="0"/>
          </a:p>
        </p:txBody>
      </p:sp>
      <p:sp>
        <p:nvSpPr>
          <p:cNvPr id="22" name="Контейнер за долен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bg-BG" noProof="0" dirty="0"/>
              <a:t>Добавяне на долен </a:t>
            </a:r>
            <a:r>
              <a:rPr lang="bg-BG" noProof="0" dirty="0" err="1"/>
              <a:t>колонтитул</a:t>
            </a:r>
            <a:endParaRPr lang="bg-BG" noProof="0" dirty="0"/>
          </a:p>
        </p:txBody>
      </p:sp>
      <p:sp>
        <p:nvSpPr>
          <p:cNvPr id="18" name="Контейнер за номер на слайд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bg-BG" noProof="0" smtClean="0"/>
              <a:pPr rtl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9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bg-BG" dirty="0"/>
              <a:t>Решаване на теоретични проблеми чрез анализ на данни</a:t>
            </a:r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bg-BG" dirty="0"/>
              <a:t>Упражнение</a:t>
            </a:r>
          </a:p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C0D8A37-2E08-F6C1-7376-D1309D0D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- Оборот</a:t>
            </a:r>
            <a:endParaRPr lang="en-US" dirty="0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46C5747-F771-870F-AA15-28F68A19AE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F5AE904-09B3-4D6E-ADBE-CCB0A765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g-BG" dirty="0"/>
            </a:br>
            <a:r>
              <a:rPr lang="bg-BG" dirty="0"/>
              <a:t>Изтеглете файла </a:t>
            </a:r>
            <a:r>
              <a:rPr lang="en-US" dirty="0" err="1"/>
              <a:t>oborot</a:t>
            </a:r>
            <a:r>
              <a:rPr lang="en-US" dirty="0"/>
              <a:t>.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2A1A91-B566-4B72-8D37-54B2D7E9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Създайте обобщаваща таблица, показваща продажбата на отделните стоки за отделните дни(за редове вземете полето Стока, а за колони Ден ); В стойности </a:t>
            </a:r>
            <a:r>
              <a:rPr lang="bg-BG" dirty="0" err="1"/>
              <a:t>провлачете</a:t>
            </a:r>
            <a:r>
              <a:rPr lang="bg-BG"/>
              <a:t> полето Продажби; </a:t>
            </a:r>
            <a:r>
              <a:rPr lang="bg-BG" dirty="0"/>
              <a:t>В областта Филтриране </a:t>
            </a:r>
            <a:r>
              <a:rPr lang="bg-BG" dirty="0" err="1"/>
              <a:t>провлачете</a:t>
            </a:r>
            <a:r>
              <a:rPr lang="bg-BG" dirty="0"/>
              <a:t> полето Категория – 4т.</a:t>
            </a:r>
          </a:p>
          <a:p>
            <a:r>
              <a:rPr lang="bg-BG" dirty="0"/>
              <a:t>Сортирайте областите по продажби в намаляващ ред; - 1т.</a:t>
            </a:r>
          </a:p>
          <a:p>
            <a:r>
              <a:rPr lang="bg-BG" dirty="0"/>
              <a:t>Филтрирайте продажбите за стоките Сирене и кашкавал (в отделна страница) – 2т</a:t>
            </a:r>
          </a:p>
          <a:p>
            <a:r>
              <a:rPr lang="bg-BG" dirty="0"/>
              <a:t>Филтрирайте продажбите за сряда и петък и изчислете тяхната средна стойност (в отделна страница)– 2т.</a:t>
            </a:r>
          </a:p>
          <a:p>
            <a:r>
              <a:rPr lang="bg-BG" dirty="0"/>
              <a:t>Форматирайте таблицата; - 2т,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636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DEF49EB-23E6-4583-B3AA-604D94550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Зад. 2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C701355-9F85-40B6-B37D-9A469E518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Създайте обобщаваща диаграма за отделните категории стоки и дните от седмицата и й добавете заглавие.- 3т.</a:t>
            </a:r>
          </a:p>
          <a:p>
            <a:pPr marL="0" indent="0">
              <a:buNone/>
            </a:pPr>
            <a:r>
              <a:rPr lang="bg-BG" dirty="0"/>
              <a:t>Насоки:</a:t>
            </a:r>
          </a:p>
          <a:p>
            <a:pPr marL="0" indent="0">
              <a:buNone/>
            </a:pPr>
            <a:r>
              <a:rPr lang="bg-BG" dirty="0"/>
              <a:t>За да създадете диаграмата е необходимо да създадете нова обобщаваща таблица в отделен работен лист, като за редове ще </a:t>
            </a:r>
            <a:r>
              <a:rPr lang="bg-BG" dirty="0" err="1"/>
              <a:t>провлачите</a:t>
            </a:r>
            <a:r>
              <a:rPr lang="bg-BG" dirty="0"/>
              <a:t> Ден, а за колони Категории. В стойности отново добавете полето Брой на стоката, като функцията отново е Сума. </a:t>
            </a:r>
          </a:p>
        </p:txBody>
      </p:sp>
    </p:spTree>
    <p:extLst>
      <p:ext uri="{BB962C8B-B14F-4D97-AF65-F5344CB8AC3E}">
        <p14:creationId xmlns:p14="http://schemas.microsoft.com/office/powerpoint/2010/main" val="294384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C4DE4C8-018C-4DEE-8716-D996F2E6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Критерии за оценка: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371E32C-E4BF-43CA-8685-77F77E9D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Общ брой точки от задачата16:</a:t>
            </a:r>
          </a:p>
          <a:p>
            <a:r>
              <a:rPr lang="bg-BG" dirty="0"/>
              <a:t>При 14,13т. – Отличен 6;</a:t>
            </a:r>
          </a:p>
          <a:p>
            <a:r>
              <a:rPr lang="bg-BG" dirty="0"/>
              <a:t>При 12, 11т. – Мн. Добър 5;</a:t>
            </a:r>
          </a:p>
          <a:p>
            <a:r>
              <a:rPr lang="bg-BG" dirty="0"/>
              <a:t>При 10, 9т. – Добър 4;</a:t>
            </a:r>
          </a:p>
          <a:p>
            <a:r>
              <a:rPr lang="bg-BG" dirty="0"/>
              <a:t>При 8, 7т. – Среден 3;</a:t>
            </a:r>
          </a:p>
          <a:p>
            <a:r>
              <a:rPr lang="bg-BG" dirty="0"/>
              <a:t>Под 7 т. Слаб 2.</a:t>
            </a:r>
          </a:p>
        </p:txBody>
      </p:sp>
    </p:spTree>
    <p:extLst>
      <p:ext uri="{BB962C8B-B14F-4D97-AF65-F5344CB8AC3E}">
        <p14:creationId xmlns:p14="http://schemas.microsoft.com/office/powerpoint/2010/main" val="140780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за мозъчна атак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7_TF03460637" id="{BFDBD38F-0264-4B92-BDE7-95B2658E8846}" vid="{309B5360-283C-4E11-ABFE-681C7C9C089A}"/>
    </a:ext>
  </a:extLst>
</a:theme>
</file>

<file path=ppt/theme/theme2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за мозъчна атака в бизнеса</Template>
  <TotalTime>142</TotalTime>
  <Words>225</Words>
  <Application>Microsoft Office PowerPoint</Application>
  <PresentationFormat>Широк екран</PresentationFormat>
  <Paragraphs>21</Paragraphs>
  <Slides>5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Palatino Linotype</vt:lpstr>
      <vt:lpstr>Wingdings 2</vt:lpstr>
      <vt:lpstr>Презентация за мозъчна атака</vt:lpstr>
      <vt:lpstr>Решаване на теоретични проблеми чрез анализ на данни</vt:lpstr>
      <vt:lpstr>Задача - Оборот</vt:lpstr>
      <vt:lpstr> Изтеглете файла oborot.</vt:lpstr>
      <vt:lpstr>Зад. 2</vt:lpstr>
      <vt:lpstr>Критерии за оценка: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Решаване на теоретични проблеми чрез анализ на данни</dc:title>
  <dc:creator>PC10</dc:creator>
  <cp:lastModifiedBy>Надежда Н. Манчевска</cp:lastModifiedBy>
  <cp:revision>12</cp:revision>
  <dcterms:created xsi:type="dcterms:W3CDTF">2019-07-18T15:12:40Z</dcterms:created>
  <dcterms:modified xsi:type="dcterms:W3CDTF">2023-06-06T05:43:46Z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