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81" r:id="rId3"/>
    <p:sldId id="282" r:id="rId4"/>
    <p:sldId id="279" r:id="rId5"/>
    <p:sldId id="28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 varScale="1">
        <p:scale>
          <a:sx n="45" d="100"/>
          <a:sy n="45" d="100"/>
        </p:scale>
        <p:origin x="43" y="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8BE93-5B50-4462-97DB-43DF7EEBCC02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6E638-8F54-46E6-B41C-0BA907C33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14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F5D495-3FA7-4641-9323-4966684A3F7C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8577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B9FC2BB-DACD-B874-51F8-144B115E98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0174" y="1920502"/>
            <a:ext cx="5771652" cy="2541431"/>
          </a:xfrm>
        </p:spPr>
        <p:txBody>
          <a:bodyPr/>
          <a:lstStyle/>
          <a:p>
            <a:r>
              <a:rPr lang="bg-BG" dirty="0"/>
              <a:t>Архивиране </a:t>
            </a:r>
            <a:br>
              <a:rPr lang="bg-BG" dirty="0"/>
            </a:br>
            <a:r>
              <a:rPr lang="bg-BG" dirty="0"/>
              <a:t>упражнение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297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>
            <a:extLst>
              <a:ext uri="{FF2B5EF4-FFF2-40B4-BE49-F238E27FC236}">
                <a16:creationId xmlns:a16="http://schemas.microsoft.com/office/drawing/2014/main" id="{B1DE0142-BD91-6027-A849-9EB1A15B1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667" y="1412876"/>
            <a:ext cx="11002920" cy="500485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ru-RU" sz="3500" dirty="0"/>
              <a:t>Разархивирайте файла </a:t>
            </a:r>
            <a:r>
              <a:rPr lang="ru-RU" sz="3500" b="1" dirty="0"/>
              <a:t>postcard</a:t>
            </a:r>
            <a:r>
              <a:rPr lang="ru-RU" sz="3500" dirty="0"/>
              <a:t>. Отговорете на поставените въпроси:</a:t>
            </a:r>
          </a:p>
          <a:p>
            <a:pPr marL="623887" indent="-514350">
              <a:buFont typeface="+mj-lt"/>
              <a:buAutoNum type="alphaLcParenR"/>
              <a:defRPr/>
            </a:pPr>
            <a:r>
              <a:rPr lang="ru-RU" sz="3500" dirty="0"/>
              <a:t> какво е името и разширението на файла, който е архивиран</a:t>
            </a:r>
          </a:p>
          <a:p>
            <a:pPr marL="623887" indent="-514350">
              <a:buFont typeface="+mj-lt"/>
              <a:buAutoNum type="alphaLcParenR"/>
              <a:defRPr/>
            </a:pPr>
            <a:r>
              <a:rPr lang="ru-RU" sz="3500" dirty="0"/>
              <a:t> запишете размера на архива</a:t>
            </a:r>
          </a:p>
          <a:p>
            <a:pPr marL="623887" indent="-514350">
              <a:buFont typeface="+mj-lt"/>
              <a:buAutoNum type="alphaLcParenR"/>
              <a:defRPr/>
            </a:pPr>
            <a:r>
              <a:rPr lang="ru-RU" sz="3500" dirty="0"/>
              <a:t>какъв е типа на файла след архивирането му</a:t>
            </a:r>
          </a:p>
          <a:p>
            <a:pPr marL="623887" indent="-514350">
              <a:buFont typeface="+mj-lt"/>
              <a:buAutoNum type="alphaLcParenR"/>
              <a:defRPr/>
            </a:pPr>
            <a:r>
              <a:rPr lang="ru-RU" sz="3500" dirty="0"/>
              <a:t>запишете размера на разархивирания файл - сравнете го с размера от б), намирате ли разлика?</a:t>
            </a:r>
          </a:p>
          <a:p>
            <a:pPr marL="109537" indent="0">
              <a:buNone/>
              <a:defRPr/>
            </a:pPr>
            <a:endParaRPr lang="bg-BG" altLang="bg-BG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B26124-F456-6B75-1B2D-738EA19E6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>
                <a:effectLst/>
              </a:rPr>
              <a:t> ЗАДАЧА 1</a:t>
            </a:r>
            <a:endParaRPr lang="bg-B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96002BC-6FB5-343C-BC2C-DD3F02031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896" y="448919"/>
            <a:ext cx="10592837" cy="104923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bg-BG" dirty="0"/>
              <a:t> </a:t>
            </a:r>
            <a:r>
              <a:rPr lang="bg-BG" dirty="0">
                <a:effectLst/>
              </a:rPr>
              <a:t>ЗАДАЧА 1</a:t>
            </a:r>
            <a:br>
              <a:rPr lang="bg-BG" dirty="0">
                <a:effectLst/>
              </a:rPr>
            </a:br>
            <a:r>
              <a:rPr lang="bg-BG" sz="3600" cap="none" dirty="0">
                <a:effectLst/>
              </a:rPr>
              <a:t>Като използвате файла </a:t>
            </a:r>
            <a:r>
              <a:rPr lang="ru-RU" sz="3600" b="1" cap="none" dirty="0" err="1"/>
              <a:t>postcard</a:t>
            </a:r>
            <a:r>
              <a:rPr lang="ru-RU" sz="3600" b="1" cap="none" dirty="0"/>
              <a:t> </a:t>
            </a:r>
            <a:r>
              <a:rPr lang="ru-RU" sz="3600" cap="none" dirty="0" err="1"/>
              <a:t>попълнете</a:t>
            </a:r>
            <a:r>
              <a:rPr lang="ru-RU" sz="3600" cap="none" dirty="0"/>
              <a:t> </a:t>
            </a:r>
            <a:r>
              <a:rPr lang="ru-RU" sz="3600" cap="none" dirty="0" err="1"/>
              <a:t>таблицата</a:t>
            </a:r>
            <a:r>
              <a:rPr lang="ru-RU" sz="3600" cap="none" dirty="0"/>
              <a:t>:</a:t>
            </a:r>
            <a:endParaRPr lang="bg-BG" cap="none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BC1D16B-C926-E930-C772-DB31E2EB79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213594"/>
              </p:ext>
            </p:extLst>
          </p:nvPr>
        </p:nvGraphicFramePr>
        <p:xfrm>
          <a:off x="1742017" y="1933917"/>
          <a:ext cx="7848600" cy="411956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6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8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9891">
                <a:tc>
                  <a:txBody>
                    <a:bodyPr/>
                    <a:lstStyle/>
                    <a:p>
                      <a:r>
                        <a:rPr lang="bg-BG" sz="2400" b="0" dirty="0"/>
                        <a:t>Име и разширение на архива </a:t>
                      </a:r>
                      <a:r>
                        <a:rPr lang="en-US" sz="2400" b="0" dirty="0"/>
                        <a:t>postcard</a:t>
                      </a:r>
                      <a:endParaRPr lang="bg-BG" sz="2400" b="0" dirty="0"/>
                    </a:p>
                  </a:txBody>
                  <a:tcPr marL="91437" marR="91437" marT="45713" marB="45713"/>
                </a:tc>
                <a:tc>
                  <a:txBody>
                    <a:bodyPr/>
                    <a:lstStyle/>
                    <a:p>
                      <a:endParaRPr lang="bg-BG" sz="2400"/>
                    </a:p>
                  </a:txBody>
                  <a:tcPr marL="91437" marR="91437" marT="45713" marB="4571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9891">
                <a:tc>
                  <a:txBody>
                    <a:bodyPr/>
                    <a:lstStyle/>
                    <a:p>
                      <a:r>
                        <a:rPr lang="bg-BG" sz="2400" dirty="0"/>
                        <a:t>Размер на архива</a:t>
                      </a:r>
                      <a:r>
                        <a:rPr lang="en-US" sz="2400" dirty="0"/>
                        <a:t> </a:t>
                      </a:r>
                      <a:r>
                        <a:rPr lang="en-US" sz="2400" b="0" dirty="0"/>
                        <a:t>postcard</a:t>
                      </a:r>
                      <a:endParaRPr lang="bg-BG" sz="2400" dirty="0"/>
                    </a:p>
                  </a:txBody>
                  <a:tcPr marL="91437" marR="91437" marT="45713" marB="45713"/>
                </a:tc>
                <a:tc>
                  <a:txBody>
                    <a:bodyPr/>
                    <a:lstStyle/>
                    <a:p>
                      <a:endParaRPr lang="bg-BG" sz="2400"/>
                    </a:p>
                  </a:txBody>
                  <a:tcPr marL="91437" marR="91437"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9891">
                <a:tc>
                  <a:txBody>
                    <a:bodyPr/>
                    <a:lstStyle/>
                    <a:p>
                      <a:r>
                        <a:rPr lang="bg-BG" sz="2400" dirty="0"/>
                        <a:t>Тип на файла след разархивирането</a:t>
                      </a:r>
                    </a:p>
                  </a:txBody>
                  <a:tcPr marL="91437" marR="91437" marT="45713" marB="45713"/>
                </a:tc>
                <a:tc>
                  <a:txBody>
                    <a:bodyPr/>
                    <a:lstStyle/>
                    <a:p>
                      <a:endParaRPr lang="bg-BG" sz="2400"/>
                    </a:p>
                  </a:txBody>
                  <a:tcPr marL="91437" marR="91437"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9891">
                <a:tc>
                  <a:txBody>
                    <a:bodyPr/>
                    <a:lstStyle/>
                    <a:p>
                      <a:r>
                        <a:rPr lang="bg-BG" sz="2400" dirty="0"/>
                        <a:t>Размер на разархивирания файл</a:t>
                      </a:r>
                    </a:p>
                  </a:txBody>
                  <a:tcPr marL="91437" marR="91437" marT="45713" marB="45713"/>
                </a:tc>
                <a:tc>
                  <a:txBody>
                    <a:bodyPr/>
                    <a:lstStyle/>
                    <a:p>
                      <a:endParaRPr lang="bg-BG" sz="2400" dirty="0"/>
                    </a:p>
                  </a:txBody>
                  <a:tcPr marL="91437" marR="91437" marT="45713" marB="4571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D081563-8AB5-4D5F-A0AE-546772BA8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639761"/>
          </a:xfrm>
        </p:spPr>
        <p:txBody>
          <a:bodyPr>
            <a:normAutofit/>
          </a:bodyPr>
          <a:lstStyle/>
          <a:p>
            <a:r>
              <a:rPr lang="bg-BG" dirty="0"/>
              <a:t>Зад. 2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CC44ADF7-961E-4F2A-9FAF-EB5D6CFD4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192" y="839755"/>
            <a:ext cx="11038114" cy="5743607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AutoNum type="arabicPeriod"/>
            </a:pPr>
            <a:r>
              <a:rPr lang="bg-BG" sz="5100" dirty="0"/>
              <a:t>Създаване на архив:</a:t>
            </a:r>
          </a:p>
          <a:p>
            <a:pPr marL="0" indent="0">
              <a:buNone/>
            </a:pPr>
            <a:r>
              <a:rPr lang="bg-BG" sz="5100" b="1" dirty="0"/>
              <a:t>Задача 1.</a:t>
            </a:r>
            <a:r>
              <a:rPr lang="bg-BG" sz="5100" dirty="0"/>
              <a:t>Във вашите работни папки</a:t>
            </a:r>
            <a:r>
              <a:rPr lang="en-US" sz="5100" dirty="0"/>
              <a:t> </a:t>
            </a:r>
            <a:r>
              <a:rPr lang="bg-BG" sz="5100" dirty="0"/>
              <a:t>създайте папка с име </a:t>
            </a:r>
            <a:r>
              <a:rPr lang="en-US" sz="5100" dirty="0"/>
              <a:t>Urok12_uprajnenie </a:t>
            </a:r>
            <a:r>
              <a:rPr lang="bg-BG" sz="5100" dirty="0"/>
              <a:t>и изтеглете фала </a:t>
            </a:r>
            <a:r>
              <a:rPr lang="en-US" sz="5100" dirty="0"/>
              <a:t>Resursi_Urok12 </a:t>
            </a:r>
            <a:r>
              <a:rPr lang="bg-BG" sz="5100" dirty="0"/>
              <a:t>(</a:t>
            </a:r>
            <a:r>
              <a:rPr lang="en-US" sz="5100" dirty="0"/>
              <a:t>manchevska.weebly.com</a:t>
            </a:r>
            <a:r>
              <a:rPr lang="bg-BG" sz="5100" dirty="0"/>
              <a:t>)</a:t>
            </a:r>
            <a:endParaRPr lang="en-US" sz="5100" dirty="0"/>
          </a:p>
          <a:p>
            <a:pPr marL="0" indent="0">
              <a:buNone/>
            </a:pPr>
            <a:r>
              <a:rPr lang="bg-BG" sz="5100" b="1" dirty="0"/>
              <a:t>Задача 2.</a:t>
            </a:r>
            <a:r>
              <a:rPr lang="bg-BG" sz="5100" dirty="0"/>
              <a:t> Разархивирате файла </a:t>
            </a:r>
            <a:r>
              <a:rPr lang="en-US" sz="5100" dirty="0"/>
              <a:t>Resursi_Urok12 </a:t>
            </a:r>
            <a:r>
              <a:rPr lang="bg-BG" sz="5100" dirty="0"/>
              <a:t>под същото име и разгледайте съдържанието.</a:t>
            </a:r>
          </a:p>
          <a:p>
            <a:pPr marL="0" indent="0">
              <a:buNone/>
            </a:pPr>
            <a:r>
              <a:rPr lang="bg-BG" sz="5100" b="1" dirty="0"/>
              <a:t>Задача 3. </a:t>
            </a:r>
            <a:r>
              <a:rPr lang="bg-BG" sz="5100" dirty="0"/>
              <a:t>Като използвате програмата </a:t>
            </a:r>
            <a:r>
              <a:rPr lang="en-US" sz="5100" dirty="0"/>
              <a:t>WinRAR </a:t>
            </a:r>
            <a:r>
              <a:rPr lang="bg-BG" sz="5100" dirty="0"/>
              <a:t>създайте архив на папката </a:t>
            </a:r>
            <a:r>
              <a:rPr lang="en-US" sz="5100" dirty="0"/>
              <a:t>Images.</a:t>
            </a:r>
          </a:p>
          <a:p>
            <a:pPr marL="0" indent="0">
              <a:buNone/>
            </a:pPr>
            <a:r>
              <a:rPr lang="bg-BG" sz="5100" dirty="0"/>
              <a:t>а) Името на архивният файл да бъде </a:t>
            </a:r>
            <a:r>
              <a:rPr lang="en-US" sz="5100" dirty="0" err="1"/>
              <a:t>arhiv.rar</a:t>
            </a:r>
            <a:r>
              <a:rPr lang="en-US" sz="5100" dirty="0"/>
              <a:t>.</a:t>
            </a:r>
          </a:p>
          <a:p>
            <a:pPr marL="0" indent="0">
              <a:buNone/>
            </a:pPr>
            <a:r>
              <a:rPr lang="bg-BG" sz="5100" dirty="0"/>
              <a:t>б) Към създаденият архив добавете и файловете от папката </a:t>
            </a:r>
            <a:r>
              <a:rPr lang="en-US" sz="5100" dirty="0" err="1"/>
              <a:t>Images_new</a:t>
            </a:r>
            <a:r>
              <a:rPr lang="en-US" sz="5100" dirty="0"/>
              <a:t>.</a:t>
            </a:r>
            <a:endParaRPr lang="bg-BG" sz="5100" dirty="0"/>
          </a:p>
          <a:p>
            <a:pPr marL="0" indent="0">
              <a:buNone/>
            </a:pPr>
            <a:r>
              <a:rPr lang="bg-BG" sz="5100" b="1" dirty="0"/>
              <a:t>Задача 4</a:t>
            </a:r>
            <a:r>
              <a:rPr lang="bg-BG" sz="5100" dirty="0"/>
              <a:t>. Създайте </a:t>
            </a:r>
            <a:r>
              <a:rPr lang="bg-BG" sz="5100" dirty="0" err="1"/>
              <a:t>саморазархивиращ</a:t>
            </a:r>
            <a:r>
              <a:rPr lang="bg-BG" sz="5100" dirty="0"/>
              <a:t> се архив, който да съдържа папките Пирин и Рила.</a:t>
            </a:r>
          </a:p>
          <a:p>
            <a:pPr marL="0" indent="0">
              <a:buNone/>
            </a:pPr>
            <a:r>
              <a:rPr lang="bg-BG" sz="5100" dirty="0"/>
              <a:t>а) Името на архивният файл да бъде </a:t>
            </a:r>
            <a:r>
              <a:rPr lang="en-US" sz="5100" dirty="0" err="1"/>
              <a:t>pirin_rila.rar</a:t>
            </a:r>
            <a:r>
              <a:rPr lang="en-US" sz="5100" dirty="0"/>
              <a:t>.</a:t>
            </a:r>
            <a:endParaRPr lang="bg-BG" sz="5100" dirty="0"/>
          </a:p>
          <a:p>
            <a:pPr marL="0" indent="0">
              <a:buNone/>
            </a:pPr>
            <a:r>
              <a:rPr lang="bg-BG" sz="5100" dirty="0"/>
              <a:t>б) Задайте парола на архива.</a:t>
            </a:r>
          </a:p>
          <a:p>
            <a:pPr marL="0" indent="0">
              <a:buNone/>
            </a:pPr>
            <a:r>
              <a:rPr lang="bg-BG" sz="5100" dirty="0"/>
              <a:t>2. Разархивиране на цял архив или отделни файлове.</a:t>
            </a:r>
          </a:p>
          <a:p>
            <a:pPr marL="0" indent="0">
              <a:buNone/>
            </a:pPr>
            <a:r>
              <a:rPr lang="bg-BG" sz="5100" b="1" dirty="0"/>
              <a:t>Задача 5.</a:t>
            </a:r>
            <a:r>
              <a:rPr lang="bg-BG" sz="5100" dirty="0"/>
              <a:t> Разархивирайте файловете с разширение </a:t>
            </a:r>
            <a:r>
              <a:rPr lang="en-US" sz="5100" dirty="0" err="1"/>
              <a:t>tif</a:t>
            </a:r>
            <a:r>
              <a:rPr lang="en-US" sz="5100" dirty="0"/>
              <a:t> </a:t>
            </a:r>
            <a:r>
              <a:rPr lang="bg-BG" sz="5100" dirty="0"/>
              <a:t>от архива </a:t>
            </a:r>
            <a:r>
              <a:rPr lang="en-US" sz="5100" dirty="0" err="1"/>
              <a:t>proba.rar</a:t>
            </a:r>
            <a:r>
              <a:rPr lang="en-US" sz="5100" dirty="0"/>
              <a:t> </a:t>
            </a:r>
            <a:r>
              <a:rPr lang="bg-BG" sz="5100" dirty="0"/>
              <a:t>от папката </a:t>
            </a:r>
            <a:r>
              <a:rPr lang="en-US" sz="5100" dirty="0"/>
              <a:t>Resursi_Urok12 </a:t>
            </a:r>
            <a:r>
              <a:rPr lang="bg-BG" sz="5100" dirty="0"/>
              <a:t>в подходяща папка на вашия компютър.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95570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96002BC-6FB5-343C-BC2C-DD3F02031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48919"/>
            <a:ext cx="11074400" cy="148499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bg-BG" dirty="0"/>
              <a:t> </a:t>
            </a:r>
            <a:r>
              <a:rPr lang="bg-BG" dirty="0">
                <a:effectLst/>
              </a:rPr>
              <a:t>ЗАДАЧА 2</a:t>
            </a:r>
            <a:br>
              <a:rPr lang="bg-BG" dirty="0">
                <a:effectLst/>
              </a:rPr>
            </a:br>
            <a:r>
              <a:rPr lang="bg-BG" sz="3600" cap="none" dirty="0">
                <a:effectLst/>
              </a:rPr>
              <a:t>Като използвате </a:t>
            </a:r>
            <a:r>
              <a:rPr lang="bg-BG" sz="3600" cap="none" dirty="0"/>
              <a:t>данните от предната задача </a:t>
            </a:r>
            <a:r>
              <a:rPr lang="ru-RU" sz="3600" cap="none" dirty="0" err="1"/>
              <a:t>попълнете</a:t>
            </a:r>
            <a:r>
              <a:rPr lang="ru-RU" sz="3600" cap="none" dirty="0"/>
              <a:t> </a:t>
            </a:r>
            <a:r>
              <a:rPr lang="ru-RU" sz="3600" cap="none" dirty="0" err="1"/>
              <a:t>таблицата</a:t>
            </a:r>
            <a:r>
              <a:rPr lang="ru-RU" sz="3600" cap="none" dirty="0"/>
              <a:t>:</a:t>
            </a:r>
            <a:endParaRPr lang="bg-BG" cap="none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BC1D16B-C926-E930-C772-DB31E2EB79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693949"/>
              </p:ext>
            </p:extLst>
          </p:nvPr>
        </p:nvGraphicFramePr>
        <p:xfrm>
          <a:off x="296333" y="1712062"/>
          <a:ext cx="11599334" cy="514945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212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6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9891">
                <a:tc>
                  <a:txBody>
                    <a:bodyPr/>
                    <a:lstStyle/>
                    <a:p>
                      <a:r>
                        <a:rPr lang="bg-BG" sz="2400" b="0" dirty="0"/>
                        <a:t>Име, разширение и размер на архива </a:t>
                      </a:r>
                      <a:r>
                        <a:rPr lang="en-US" sz="2400" dirty="0"/>
                        <a:t>Resursi_Urok12</a:t>
                      </a:r>
                      <a:endParaRPr lang="bg-BG" sz="2400" b="0" dirty="0"/>
                    </a:p>
                  </a:txBody>
                  <a:tcPr marL="91437" marR="91437" marT="45713" marB="45713"/>
                </a:tc>
                <a:tc>
                  <a:txBody>
                    <a:bodyPr/>
                    <a:lstStyle/>
                    <a:p>
                      <a:endParaRPr lang="bg-BG" sz="2400" dirty="0"/>
                    </a:p>
                  </a:txBody>
                  <a:tcPr marL="91437" marR="91437" marT="45713" marB="4571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9891">
                <a:tc>
                  <a:txBody>
                    <a:bodyPr/>
                    <a:lstStyle/>
                    <a:p>
                      <a:r>
                        <a:rPr lang="bg-BG" sz="2400" dirty="0"/>
                        <a:t>Размер на разархивирания файл</a:t>
                      </a:r>
                      <a:r>
                        <a:rPr lang="en-US" sz="2400" dirty="0"/>
                        <a:t> Resursi_Urok12</a:t>
                      </a:r>
                      <a:endParaRPr lang="bg-BG" sz="2400" dirty="0"/>
                    </a:p>
                  </a:txBody>
                  <a:tcPr marL="91437" marR="91437" marT="45713" marB="45713"/>
                </a:tc>
                <a:tc>
                  <a:txBody>
                    <a:bodyPr/>
                    <a:lstStyle/>
                    <a:p>
                      <a:endParaRPr lang="bg-BG" sz="2400"/>
                    </a:p>
                  </a:txBody>
                  <a:tcPr marL="91437" marR="91437"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9891">
                <a:tc>
                  <a:txBody>
                    <a:bodyPr/>
                    <a:lstStyle/>
                    <a:p>
                      <a:r>
                        <a:rPr lang="bg-BG" sz="2400" dirty="0"/>
                        <a:t>Размер на папката </a:t>
                      </a:r>
                      <a:r>
                        <a:rPr lang="en-US" sz="2400" dirty="0"/>
                        <a:t>Images</a:t>
                      </a:r>
                      <a:endParaRPr lang="bg-BG" sz="2400" dirty="0"/>
                    </a:p>
                  </a:txBody>
                  <a:tcPr marL="91437" marR="91437" marT="45713" marB="45713"/>
                </a:tc>
                <a:tc>
                  <a:txBody>
                    <a:bodyPr/>
                    <a:lstStyle/>
                    <a:p>
                      <a:endParaRPr lang="bg-BG" sz="2400"/>
                    </a:p>
                  </a:txBody>
                  <a:tcPr marL="91437" marR="91437"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9891">
                <a:tc>
                  <a:txBody>
                    <a:bodyPr/>
                    <a:lstStyle/>
                    <a:p>
                      <a:r>
                        <a:rPr lang="bg-BG" sz="2400" dirty="0"/>
                        <a:t>Размер на архивния файл </a:t>
                      </a:r>
                      <a:r>
                        <a:rPr lang="en-US" sz="2400" dirty="0" err="1"/>
                        <a:t>arhiv.rar</a:t>
                      </a:r>
                      <a:r>
                        <a:rPr lang="en-US" sz="2400" dirty="0"/>
                        <a:t> , </a:t>
                      </a:r>
                      <a:r>
                        <a:rPr lang="bg-BG" sz="2400" dirty="0"/>
                        <a:t>преди добавянето на папката </a:t>
                      </a:r>
                      <a:r>
                        <a:rPr lang="en-US" sz="2400" dirty="0" err="1"/>
                        <a:t>Images_new</a:t>
                      </a:r>
                      <a:r>
                        <a:rPr lang="bg-BG" sz="2400" dirty="0"/>
                        <a:t> и след нейното добавяне</a:t>
                      </a:r>
                    </a:p>
                  </a:txBody>
                  <a:tcPr marL="91437" marR="91437" marT="45713" marB="45713"/>
                </a:tc>
                <a:tc>
                  <a:txBody>
                    <a:bodyPr/>
                    <a:lstStyle/>
                    <a:p>
                      <a:endParaRPr lang="bg-BG" sz="2400" dirty="0"/>
                    </a:p>
                  </a:txBody>
                  <a:tcPr marL="91437" marR="91437" marT="45713" marB="4571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9891">
                <a:tc>
                  <a:txBody>
                    <a:bodyPr/>
                    <a:lstStyle/>
                    <a:p>
                      <a:r>
                        <a:rPr lang="bg-BG" sz="2400" dirty="0"/>
                        <a:t>Размер на файла </a:t>
                      </a:r>
                      <a:r>
                        <a:rPr lang="en-US" sz="2400" dirty="0" err="1"/>
                        <a:t>pirin_rila.rar</a:t>
                      </a:r>
                      <a:endParaRPr lang="bg-BG" sz="2400" dirty="0"/>
                    </a:p>
                  </a:txBody>
                  <a:tcPr marL="91437" marR="91437" marT="45713" marB="45713"/>
                </a:tc>
                <a:tc>
                  <a:txBody>
                    <a:bodyPr/>
                    <a:lstStyle/>
                    <a:p>
                      <a:endParaRPr lang="bg-BG" sz="2400" dirty="0"/>
                    </a:p>
                  </a:txBody>
                  <a:tcPr marL="91437" marR="91437" marT="45713" marB="45713"/>
                </a:tc>
                <a:extLst>
                  <a:ext uri="{0D108BD9-81ED-4DB2-BD59-A6C34878D82A}">
                    <a16:rowId xmlns:a16="http://schemas.microsoft.com/office/drawing/2014/main" val="383031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034788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и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TM10001114[[fn=Галерия]]</Template>
  <TotalTime>11</TotalTime>
  <Words>309</Words>
  <Application>Microsoft Office PowerPoint</Application>
  <PresentationFormat>Широк екран</PresentationFormat>
  <Paragraphs>31</Paragraphs>
  <Slides>5</Slides>
  <Notes>1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Галерия</vt:lpstr>
      <vt:lpstr>Архивиране  упражнение</vt:lpstr>
      <vt:lpstr> ЗАДАЧА 1</vt:lpstr>
      <vt:lpstr> ЗАДАЧА 1 Като използвате файла postcard попълнете таблицата:</vt:lpstr>
      <vt:lpstr>Зад. 2</vt:lpstr>
      <vt:lpstr> ЗАДАЧА 2 Като използвате данните от предната задача попълнете таблицата: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Архивиране  упражнение</dc:title>
  <dc:creator>Надежда Н. Манчевска</dc:creator>
  <cp:lastModifiedBy>Надежда Н. Манчевска</cp:lastModifiedBy>
  <cp:revision>1</cp:revision>
  <dcterms:created xsi:type="dcterms:W3CDTF">2023-02-22T12:16:01Z</dcterms:created>
  <dcterms:modified xsi:type="dcterms:W3CDTF">2023-02-22T12:27:58Z</dcterms:modified>
</cp:coreProperties>
</file>